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76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0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3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082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85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16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52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4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6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1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1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3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1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4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3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7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4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95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49952"/>
            <a:ext cx="12192000" cy="70075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 JULIAN" panose="02000000000000000000" pitchFamily="2" charset="0"/>
              </a:rPr>
              <a:t>PCR, INC. POST COVID-19 OPERATIONAL GUIDE</a:t>
            </a:r>
            <a:endParaRPr lang="en-US" sz="3600" b="1" dirty="0">
              <a:solidFill>
                <a:schemeClr val="bg1"/>
              </a:solidFill>
              <a:latin typeface="AR JULI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798" y="0"/>
            <a:ext cx="4469451" cy="314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8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9" y="0"/>
            <a:ext cx="9827665" cy="61118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  <p:sp>
        <p:nvSpPr>
          <p:cNvPr id="4" name="Down Arrow 3"/>
          <p:cNvSpPr/>
          <p:nvPr/>
        </p:nvSpPr>
        <p:spPr>
          <a:xfrm rot="10800000">
            <a:off x="1760434" y="3743058"/>
            <a:ext cx="484632" cy="478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76913" y="1401511"/>
            <a:ext cx="5896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747" y="1459161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EMPLOYEE/VENDOR</a:t>
            </a:r>
          </a:p>
          <a:p>
            <a:r>
              <a:rPr lang="en-US" sz="1000" dirty="0" smtClean="0"/>
              <a:t> ENTRANCE/EXIT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498445" y="413616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27006" y="3187580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6pax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29784" y="2502492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4pax</a:t>
            </a:r>
            <a:endParaRPr lang="en-US" sz="800" b="1" dirty="0"/>
          </a:p>
        </p:txBody>
      </p:sp>
      <p:sp>
        <p:nvSpPr>
          <p:cNvPr id="11" name="Rectangle 10"/>
          <p:cNvSpPr/>
          <p:nvPr/>
        </p:nvSpPr>
        <p:spPr>
          <a:xfrm>
            <a:off x="3921095" y="2502491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/>
              <a:t>4pax</a:t>
            </a:r>
            <a:endParaRPr lang="en-US" sz="800"/>
          </a:p>
        </p:txBody>
      </p:sp>
      <p:sp>
        <p:nvSpPr>
          <p:cNvPr id="12" name="Rectangle 11"/>
          <p:cNvSpPr/>
          <p:nvPr/>
        </p:nvSpPr>
        <p:spPr>
          <a:xfrm>
            <a:off x="1350236" y="3176918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4pax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905854" y="2516735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4pax</a:t>
            </a:r>
            <a:endParaRPr lang="en-US" sz="800" dirty="0"/>
          </a:p>
        </p:txBody>
      </p:sp>
      <p:sp>
        <p:nvSpPr>
          <p:cNvPr id="14" name="Rectangle 13"/>
          <p:cNvSpPr/>
          <p:nvPr/>
        </p:nvSpPr>
        <p:spPr>
          <a:xfrm>
            <a:off x="418743" y="3179033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4pax</a:t>
            </a:r>
            <a:endParaRPr lang="en-US" sz="800" b="1" dirty="0"/>
          </a:p>
        </p:txBody>
      </p:sp>
      <p:sp>
        <p:nvSpPr>
          <p:cNvPr id="15" name="Rectangle 14"/>
          <p:cNvSpPr/>
          <p:nvPr/>
        </p:nvSpPr>
        <p:spPr>
          <a:xfrm>
            <a:off x="3358226" y="3187577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6pax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95689" y="3187578"/>
            <a:ext cx="427290" cy="452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/>
              <a:t>6pax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>
          <a:xfrm>
            <a:off x="1293346" y="1924938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4pax</a:t>
            </a:r>
            <a:endParaRPr lang="en-US" sz="800" dirty="0"/>
          </a:p>
        </p:txBody>
      </p:sp>
      <p:sp>
        <p:nvSpPr>
          <p:cNvPr id="18" name="Rectangle 17"/>
          <p:cNvSpPr/>
          <p:nvPr/>
        </p:nvSpPr>
        <p:spPr>
          <a:xfrm>
            <a:off x="2989604" y="1924934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4pax</a:t>
            </a:r>
            <a:endParaRPr lang="en-US" sz="800" dirty="0"/>
          </a:p>
        </p:txBody>
      </p:sp>
      <p:sp>
        <p:nvSpPr>
          <p:cNvPr id="19" name="Rectangle 18"/>
          <p:cNvSpPr/>
          <p:nvPr/>
        </p:nvSpPr>
        <p:spPr>
          <a:xfrm>
            <a:off x="4083425" y="1920665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4pax</a:t>
            </a:r>
            <a:endParaRPr lang="en-US" sz="800" dirty="0"/>
          </a:p>
        </p:txBody>
      </p:sp>
      <p:sp>
        <p:nvSpPr>
          <p:cNvPr id="20" name="Rectangle 19"/>
          <p:cNvSpPr/>
          <p:nvPr/>
        </p:nvSpPr>
        <p:spPr>
          <a:xfrm>
            <a:off x="4264353" y="383136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/>
              <a:t>4pax</a:t>
            </a:r>
            <a:endParaRPr lang="en-US" sz="800"/>
          </a:p>
        </p:txBody>
      </p:sp>
      <p:sp>
        <p:nvSpPr>
          <p:cNvPr id="21" name="Rectangle 20"/>
          <p:cNvSpPr/>
          <p:nvPr/>
        </p:nvSpPr>
        <p:spPr>
          <a:xfrm>
            <a:off x="4818405" y="1920665"/>
            <a:ext cx="427290" cy="452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4pax</a:t>
            </a:r>
            <a:endParaRPr lang="en-US" sz="800" dirty="0"/>
          </a:p>
        </p:txBody>
      </p:sp>
      <p:sp>
        <p:nvSpPr>
          <p:cNvPr id="30" name="Oval 29"/>
          <p:cNvSpPr/>
          <p:nvPr/>
        </p:nvSpPr>
        <p:spPr>
          <a:xfrm>
            <a:off x="1412321" y="522487"/>
            <a:ext cx="396553" cy="432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63548" y="520577"/>
            <a:ext cx="398249" cy="444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86445" y="1022642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46495" y="1021215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93860" y="524466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749487" y="524466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321634" y="1001991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840053" y="1010376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940591" y="1008111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03384" y="512090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956004" y="503902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02836" y="3187577"/>
            <a:ext cx="475717" cy="4529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68402" y="3187577"/>
            <a:ext cx="475717" cy="4614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408348" y="2499641"/>
            <a:ext cx="475717" cy="4557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409914" y="2508187"/>
            <a:ext cx="475717" cy="4472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537876" y="1920665"/>
            <a:ext cx="475717" cy="4472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805907" y="388831"/>
            <a:ext cx="475717" cy="4472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22994" y="1921245"/>
            <a:ext cx="475717" cy="4472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58303" y="3176918"/>
            <a:ext cx="475717" cy="4578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80144" y="2516735"/>
            <a:ext cx="475717" cy="4472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69167" y="2513753"/>
            <a:ext cx="475717" cy="4472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548608" y="1819947"/>
            <a:ext cx="127916" cy="67671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412321" y="1016657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23600" y="536241"/>
            <a:ext cx="398249" cy="444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662454" y="523038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755187" y="1025814"/>
            <a:ext cx="417046" cy="4529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 rot="16200000">
            <a:off x="4895289" y="1258431"/>
            <a:ext cx="484632" cy="638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97790" y="1392964"/>
            <a:ext cx="79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4270" y="507047"/>
            <a:ext cx="1924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TAKE OUT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5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OPERATIONS TO BE DONE AT 50% OF OUR CAPACITY.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CERTIFIED FOOD MANAGER (PIC) ON PREMISES AT ALL TIMES.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ALL </a:t>
            </a:r>
            <a:r>
              <a:rPr lang="en-US" sz="1400" dirty="0" smtClean="0">
                <a:solidFill>
                  <a:schemeClr val="tx1"/>
                </a:solidFill>
              </a:rPr>
              <a:t>STAFF AND CUSTOMERS TO ADHERE TO SOCIAL DISTANCING GUIDELINES AS SET FORTH BY DPHSS.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DOOR HANDLES, LIGHT SWITHCES AND RESTROOM FIXTURES TO BE SANITIZED OFTEN THROUGHOUT THE DAY.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SANITIZER ON SHIFT TO ENSURE ALL HIGH TOUCH SURFACES ARE CONSTANTLY SANITIZED.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HOST/HOSTESS IN PLACE FOR CROWD CONTROL SANITATION PROTOCALS.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TEMPERATURE TAKEN BY PIC FOR EMPLOYEES AND HOST/HOSTESS FOR CUSTOMERS.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ANY DISPLAYS OF FEVER, COUGH, OR ANY FLU-LIKE SYMPTOMS TO BE DENIED DINE-IN FOR CUSTOMERS AND CLOCKING IN FOR EMPLOYEES.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ALL SERVERS, COOKS, SANITIZERS TO WEAR GLOVES AND CHANGE AFTER EACH TASK.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ALL PERSONS IN BUILDING TO BE WEARING MASKS.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ALL KITCHEN SURFACES TO BE WIPED AND SANITIZED THROUGHOUT DAY AND BETWEEN TASKS.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SERVERS TO WASH THEIR HANDS NO LESS THAN EVERY 20 MINUTES AND BETWEEN GLOVE CHANGES.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ANY EMPLOYEE WHO FALLS ILL OR HAS BEEN IN CONTACT WITH ANYONE WHO IS ILL MAY NOT COME TO WORK AND MUST GET CLEARANCE FROM A DOCTOR IN WRITING TO RETURN TO DUTY.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ALL EMPLOYEES TO UTILIZE RESTROOMS LOCATED IN THE WHISPERING PALMS.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52784" y="321673"/>
            <a:ext cx="8366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Our Commitment to our staff and customers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07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352" y="700755"/>
            <a:ext cx="8534400" cy="4994542"/>
          </a:xfrm>
        </p:spPr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sz="1400" dirty="0" smtClean="0"/>
              <a:t>HOST/HOSTESS </a:t>
            </a:r>
            <a:r>
              <a:rPr lang="en-US" sz="1400" dirty="0"/>
              <a:t>STATIONED AT CUSTOMER ENTRANCE TO MEET, GREET, SEAT, AND GUIDE CUSTOMERS. </a:t>
            </a:r>
            <a:br>
              <a:rPr lang="en-US" sz="1400" dirty="0"/>
            </a:br>
            <a:r>
              <a:rPr lang="en-US" sz="1400" dirty="0" smtClean="0"/>
              <a:t>-	CUSTOMER </a:t>
            </a:r>
            <a:r>
              <a:rPr lang="en-US" sz="1400" dirty="0"/>
              <a:t>GUIDANCE TO INCLUDE BUT NOT LIMITED TO…</a:t>
            </a:r>
            <a:br>
              <a:rPr lang="en-US" sz="1400" dirty="0"/>
            </a:br>
            <a:r>
              <a:rPr lang="en-US" sz="1400" dirty="0" smtClean="0"/>
              <a:t>		- FACE </a:t>
            </a:r>
            <a:r>
              <a:rPr lang="en-US" sz="1400" dirty="0"/>
              <a:t>MASK IN PLACE FOR ALL PARTIES ENTERING</a:t>
            </a:r>
            <a:br>
              <a:rPr lang="en-US" sz="1400" dirty="0"/>
            </a:br>
            <a:r>
              <a:rPr lang="en-US" sz="1400" dirty="0" smtClean="0"/>
              <a:t>		- TEMPERATURE </a:t>
            </a:r>
            <a:r>
              <a:rPr lang="en-US" sz="1400" dirty="0"/>
              <a:t>TAKEN (ANYTHING ABOVE 100.0 WILL NOT BE ALLOWED TO DINE-IN)</a:t>
            </a:r>
            <a:br>
              <a:rPr lang="en-US" sz="1400" dirty="0"/>
            </a:br>
            <a:r>
              <a:rPr lang="en-US" sz="1400" dirty="0" smtClean="0"/>
              <a:t>		- NAMES </a:t>
            </a:r>
            <a:r>
              <a:rPr lang="en-US" sz="1400" dirty="0"/>
              <a:t>FOR SEATING SO AS TO KEEP LOG IN EVENT CONTACT TRACING SHOULD EVER NEED TO BE </a:t>
            </a:r>
            <a:r>
              <a:rPr lang="en-US" sz="1400" dirty="0" smtClean="0"/>
              <a:t>			  DONE </a:t>
            </a:r>
            <a:r>
              <a:rPr lang="en-US" sz="1400" dirty="0"/>
              <a:t>AND FOR CALLING UPON </a:t>
            </a:r>
            <a:r>
              <a:rPr lang="en-US" sz="1400" dirty="0" smtClean="0"/>
              <a:t>CUSTOMER TO </a:t>
            </a:r>
            <a:r>
              <a:rPr lang="en-US" sz="1400" dirty="0"/>
              <a:t>BE SEATED</a:t>
            </a:r>
            <a:br>
              <a:rPr lang="en-US" sz="1400" dirty="0"/>
            </a:br>
            <a:r>
              <a:rPr lang="en-US" sz="1400" dirty="0" smtClean="0"/>
              <a:t>		- ENTRY </a:t>
            </a:r>
            <a:r>
              <a:rPr lang="en-US" sz="1400" dirty="0"/>
              <a:t>AND EXIT </a:t>
            </a:r>
            <a:r>
              <a:rPr lang="en-US" sz="1400" dirty="0" smtClean="0"/>
              <a:t>LOCATIONS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		- SANITIZED </a:t>
            </a:r>
            <a:r>
              <a:rPr lang="en-US" sz="1400" dirty="0"/>
              <a:t>MENU HANDED TO CUSTOMER</a:t>
            </a:r>
            <a:br>
              <a:rPr lang="en-US" sz="1400" dirty="0"/>
            </a:br>
            <a:r>
              <a:rPr lang="en-US" sz="1400" dirty="0" smtClean="0"/>
              <a:t>		- ANY </a:t>
            </a:r>
            <a:r>
              <a:rPr lang="en-US" sz="1400" dirty="0"/>
              <a:t>THING TO BE PACKED WILL BE DONE AT THE TABLE BY THE CUSTOMER </a:t>
            </a:r>
            <a:br>
              <a:rPr lang="en-US" sz="1400" dirty="0"/>
            </a:br>
            <a:r>
              <a:rPr lang="en-US" sz="1400" dirty="0" smtClean="0"/>
              <a:t>		- CONDIMENTS </a:t>
            </a:r>
            <a:r>
              <a:rPr lang="en-US" sz="1400" dirty="0"/>
              <a:t>NEED TO BE REQUESTED AND A SANITIZED BOTTLE/SHAKER WILL BE BROUGHT OVER</a:t>
            </a:r>
            <a:br>
              <a:rPr lang="en-US" sz="1400" dirty="0"/>
            </a:br>
            <a:r>
              <a:rPr lang="en-US" sz="1400" dirty="0" smtClean="0"/>
              <a:t>		- SERVERS </a:t>
            </a:r>
            <a:r>
              <a:rPr lang="en-US" sz="1400" dirty="0"/>
              <a:t>TO TAKE PAYMENT AT TABLES TO CASHIER AND RETURN WITH CHANGE AND/OR </a:t>
            </a:r>
            <a:r>
              <a:rPr lang="en-US" sz="1400" dirty="0" smtClean="0"/>
              <a:t>CREDIT                                          		  CARD RECIEPT </a:t>
            </a:r>
            <a:r>
              <a:rPr lang="en-US" sz="1400" dirty="0"/>
              <a:t>FOR SIGNATURE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352" y="0"/>
            <a:ext cx="8534400" cy="871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HOST/HOSTESS GUIDELINES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89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Sanitizer guidelines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3475" y="1663484"/>
            <a:ext cx="105250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SANITIZERS TO CONSISTENTLY MOVE AROUND FLOOR WATCHING FOR TABLES AND    RESTROOM USAGE.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CDC AND FOOD ESTABLISHMENT APPROVED </a:t>
            </a:r>
            <a:r>
              <a:rPr lang="en-US" dirty="0" smtClean="0"/>
              <a:t>SANITIZER TO BE IN BOTTLES.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EACH TABLE AND CHAIR TO BE SANITIZED AFTER EACH USE.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DOOR HANDLES FOR ENTRANCE AND EXIT LOCATIONS TO BE SANITIZED A MINIMUM 20 MINUTES.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RESTROOM DOOR HANDLES, LIGHT SWITCHES AND ANY HIGH TOUCH SURFACE TO BE SANITIZED AT A MINIMUM OF EVERY 20 MINUTES.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ALL CONDIMENTS TO BE SANITIZED AFTER EACH USE IN SANITIZING LOCATION.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MENUS TO BE SANITIZED AND RETURNED TO HOST/HOSTESS AREA AFTER EACH USE.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TO GO AREA CONSISTENTLY WIPED BETWEEN ORDER PREPARATION.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2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872" y="0"/>
            <a:ext cx="8534400" cy="150706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Server guidelines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392" y="1350236"/>
            <a:ext cx="10981345" cy="496510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SERVERS WILL WEAR MASKS AND GLOVES WHEN SERVING.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GLOVES WILL BE CHANGED AFTER EACH TABLE SERVED OR CLEARED.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SERVERS WILL WASH THEIR HANDS BETWEEN TASKS AND AT A MINIMUM OF EVERY 20 MINUTES.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SERVERS WILL HAVE THEIR MEALS AND BREAKS INDIVIDUALLY WITH NO CONGREGATION AND AWAY FROM THE GENERAL PUBLIC.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SERVERS WILL BRING SANITIZED CONDIMENTS TO TABLES AS REQUESTED.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IF A CUSTOMER HAS FOOD TO BE PACKED, SERVER WILL BRING BOXES, CUPS AND BAGS OVER FOR THE CUSTOMER TO PACK.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SERVERS WILL REFILL DRINKS WITHOUT PICKING UP CUSTOMERS CUPS.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SERVERS WILL NOT STAND AND SOCIALIZE WITH CUSTOMERS.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SERVERS WILL STAND AT A REASONABLE DISTANCE FROM TABLES WHEN TAKING ORDERS.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6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436" y="0"/>
            <a:ext cx="8534400" cy="150706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COOK GUIDELINES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8" y="1256232"/>
            <a:ext cx="11288993" cy="498219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COOKS TO WEAR GLOVES AND MASKS AT ALL TIMES.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GLOVES TO BE CHANGED BETWEEN TASKS TO ELIMINATE CROSS-CONTAMINATION.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HANDS TO BE WASHED NO LESS THAN EVERY 20 MINUTES AND BETWEEN GLOVE CHANGE.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COOKS TO DISTANCE THEMSELVES AS MUCH AS POSSIBLE FROM TEAM MEMBERS.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COOKS WILL CLEAN AND SANITIZE HIGH TOUCH SURFACES THROUGHOUT SHIFT AND BETWEEN TASKS.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COOKS WILL ADHERE TO ALL FOOD SAFETY GUIDELINES AS MANDATED BY DPHSS.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1967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1423</TotalTime>
  <Words>570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 JULIAN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HOST/HOSTESS STATIONED AT CUSTOMER ENTRANCE TO MEET, GREET, SEAT, AND GUIDE CUSTOMERS.  - CUSTOMER GUIDANCE TO INCLUDE BUT NOT LIMITED TO…   - FACE MASK IN PLACE FOR ALL PARTIES ENTERING   - TEMPERATURE TAKEN (ANYTHING ABOVE 100.0 WILL NOT BE ALLOWED TO DINE-IN)   - NAMES FOR SEATING SO AS TO KEEP LOG IN EVENT CONTACT TRACING SHOULD EVER NEED TO BE      DONE AND FOR CALLING UPON CUSTOMER TO BE SEATED   - ENTRY AND EXIT LOCATIONS   - SANITIZED MENU HANDED TO CUSTOMER   - ANY THING TO BE PACKED WILL BE DONE AT THE TABLE BY THE CUSTOMER    - CONDIMENTS NEED TO BE REQUESTED AND A SANITIZED BOTTLE/SHAKER WILL BE BROUGHT OVER   - SERVERS TO TAKE PAYMENT AT TABLES TO CASHIER AND RETURN WITH CHANGE AND/OR CREDIT                                              CARD RECIEPT FOR SIGNATURE </vt:lpstr>
      <vt:lpstr>Sanitizer guidelines</vt:lpstr>
      <vt:lpstr>Server guidelines</vt:lpstr>
      <vt:lpstr>COOK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liltorres.cruz@gmail.com</dc:creator>
  <cp:lastModifiedBy>liltorres.cruz@gmail.com</cp:lastModifiedBy>
  <cp:revision>18</cp:revision>
  <dcterms:created xsi:type="dcterms:W3CDTF">2020-05-20T00:05:50Z</dcterms:created>
  <dcterms:modified xsi:type="dcterms:W3CDTF">2020-05-28T21:55:41Z</dcterms:modified>
</cp:coreProperties>
</file>